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42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e Wright (Staff)" userId="b7ce7c8a-bb04-43ee-a74c-0b3ee141521b" providerId="ADAL" clId="{B338D8AB-AC06-4F74-981C-86C607A3CBDD}"/>
    <pc:docChg chg="custSel addSld delSld modSld">
      <pc:chgData name="Pete Wright (Staff)" userId="b7ce7c8a-bb04-43ee-a74c-0b3ee141521b" providerId="ADAL" clId="{B338D8AB-AC06-4F74-981C-86C607A3CBDD}" dt="2023-03-24T12:24:06.075" v="78" actId="14861"/>
      <pc:docMkLst>
        <pc:docMk/>
      </pc:docMkLst>
      <pc:sldChg chg="addSp delSp modSp mod">
        <pc:chgData name="Pete Wright (Staff)" userId="b7ce7c8a-bb04-43ee-a74c-0b3ee141521b" providerId="ADAL" clId="{B338D8AB-AC06-4F74-981C-86C607A3CBDD}" dt="2023-03-24T12:19:57.444" v="37" actId="14861"/>
        <pc:sldMkLst>
          <pc:docMk/>
          <pc:sldMk cId="2694135571" sldId="258"/>
        </pc:sldMkLst>
        <pc:spChg chg="mod">
          <ac:chgData name="Pete Wright (Staff)" userId="b7ce7c8a-bb04-43ee-a74c-0b3ee141521b" providerId="ADAL" clId="{B338D8AB-AC06-4F74-981C-86C607A3CBDD}" dt="2023-03-24T12:18:53.447" v="27" actId="20577"/>
          <ac:spMkLst>
            <pc:docMk/>
            <pc:sldMk cId="2694135571" sldId="258"/>
            <ac:spMk id="3" creationId="{7E036CDC-CB48-F14A-1F44-3A8F404011F8}"/>
          </ac:spMkLst>
        </pc:spChg>
        <pc:spChg chg="del mod">
          <ac:chgData name="Pete Wright (Staff)" userId="b7ce7c8a-bb04-43ee-a74c-0b3ee141521b" providerId="ADAL" clId="{B338D8AB-AC06-4F74-981C-86C607A3CBDD}" dt="2023-03-24T12:19:11.180" v="31" actId="478"/>
          <ac:spMkLst>
            <pc:docMk/>
            <pc:sldMk cId="2694135571" sldId="258"/>
            <ac:spMk id="11" creationId="{469A0FE8-E943-DEE9-4B7E-6C1D57012693}"/>
          </ac:spMkLst>
        </pc:spChg>
        <pc:spChg chg="del">
          <ac:chgData name="Pete Wright (Staff)" userId="b7ce7c8a-bb04-43ee-a74c-0b3ee141521b" providerId="ADAL" clId="{B338D8AB-AC06-4F74-981C-86C607A3CBDD}" dt="2023-03-24T12:19:12.851" v="32" actId="478"/>
          <ac:spMkLst>
            <pc:docMk/>
            <pc:sldMk cId="2694135571" sldId="258"/>
            <ac:spMk id="13" creationId="{1242B40C-2D4A-BF1E-8B59-4E68E83719C4}"/>
          </ac:spMkLst>
        </pc:spChg>
        <pc:picChg chg="del">
          <ac:chgData name="Pete Wright (Staff)" userId="b7ce7c8a-bb04-43ee-a74c-0b3ee141521b" providerId="ADAL" clId="{B338D8AB-AC06-4F74-981C-86C607A3CBDD}" dt="2023-03-24T12:19:08.086" v="28" actId="478"/>
          <ac:picMkLst>
            <pc:docMk/>
            <pc:sldMk cId="2694135571" sldId="258"/>
            <ac:picMk id="9" creationId="{63F59B93-C6C2-4642-25F9-E95F45C8568D}"/>
          </ac:picMkLst>
        </pc:picChg>
        <pc:picChg chg="del">
          <ac:chgData name="Pete Wright (Staff)" userId="b7ce7c8a-bb04-43ee-a74c-0b3ee141521b" providerId="ADAL" clId="{B338D8AB-AC06-4F74-981C-86C607A3CBDD}" dt="2023-03-24T12:19:08.747" v="29" actId="478"/>
          <ac:picMkLst>
            <pc:docMk/>
            <pc:sldMk cId="2694135571" sldId="258"/>
            <ac:picMk id="12" creationId="{9961F42A-19AA-BC62-785C-FA3ED28CE674}"/>
          </ac:picMkLst>
        </pc:picChg>
        <pc:picChg chg="add mod">
          <ac:chgData name="Pete Wright (Staff)" userId="b7ce7c8a-bb04-43ee-a74c-0b3ee141521b" providerId="ADAL" clId="{B338D8AB-AC06-4F74-981C-86C607A3CBDD}" dt="2023-03-24T12:19:57.444" v="37" actId="14861"/>
          <ac:picMkLst>
            <pc:docMk/>
            <pc:sldMk cId="2694135571" sldId="258"/>
            <ac:picMk id="15" creationId="{15B74338-8B68-C611-DC96-A0FB4470908E}"/>
          </ac:picMkLst>
        </pc:picChg>
      </pc:sldChg>
      <pc:sldChg chg="addSp delSp modSp add mod">
        <pc:chgData name="Pete Wright (Staff)" userId="b7ce7c8a-bb04-43ee-a74c-0b3ee141521b" providerId="ADAL" clId="{B338D8AB-AC06-4F74-981C-86C607A3CBDD}" dt="2023-03-24T12:21:12.684" v="51" actId="14861"/>
        <pc:sldMkLst>
          <pc:docMk/>
          <pc:sldMk cId="3622116631" sldId="259"/>
        </pc:sldMkLst>
        <pc:spChg chg="mod">
          <ac:chgData name="Pete Wright (Staff)" userId="b7ce7c8a-bb04-43ee-a74c-0b3ee141521b" providerId="ADAL" clId="{B338D8AB-AC06-4F74-981C-86C607A3CBDD}" dt="2023-03-24T12:20:40.712" v="41" actId="20577"/>
          <ac:spMkLst>
            <pc:docMk/>
            <pc:sldMk cId="3622116631" sldId="259"/>
            <ac:spMk id="3" creationId="{7E036CDC-CB48-F14A-1F44-3A8F404011F8}"/>
          </ac:spMkLst>
        </pc:spChg>
        <pc:picChg chg="add mod">
          <ac:chgData name="Pete Wright (Staff)" userId="b7ce7c8a-bb04-43ee-a74c-0b3ee141521b" providerId="ADAL" clId="{B338D8AB-AC06-4F74-981C-86C607A3CBDD}" dt="2023-03-24T12:21:12.684" v="51" actId="14861"/>
          <ac:picMkLst>
            <pc:docMk/>
            <pc:sldMk cId="3622116631" sldId="259"/>
            <ac:picMk id="4" creationId="{FF7A196A-7F2F-28B1-7E7B-16822368E3AC}"/>
          </ac:picMkLst>
        </pc:picChg>
        <pc:picChg chg="del">
          <ac:chgData name="Pete Wright (Staff)" userId="b7ce7c8a-bb04-43ee-a74c-0b3ee141521b" providerId="ADAL" clId="{B338D8AB-AC06-4F74-981C-86C607A3CBDD}" dt="2023-03-24T12:20:43.403" v="42" actId="478"/>
          <ac:picMkLst>
            <pc:docMk/>
            <pc:sldMk cId="3622116631" sldId="259"/>
            <ac:picMk id="15" creationId="{15B74338-8B68-C611-DC96-A0FB4470908E}"/>
          </ac:picMkLst>
        </pc:picChg>
      </pc:sldChg>
      <pc:sldChg chg="addSp delSp modSp add mod">
        <pc:chgData name="Pete Wright (Staff)" userId="b7ce7c8a-bb04-43ee-a74c-0b3ee141521b" providerId="ADAL" clId="{B338D8AB-AC06-4F74-981C-86C607A3CBDD}" dt="2023-03-24T12:22:22.187" v="65" actId="14861"/>
        <pc:sldMkLst>
          <pc:docMk/>
          <pc:sldMk cId="1907432510" sldId="260"/>
        </pc:sldMkLst>
        <pc:spChg chg="mod">
          <ac:chgData name="Pete Wright (Staff)" userId="b7ce7c8a-bb04-43ee-a74c-0b3ee141521b" providerId="ADAL" clId="{B338D8AB-AC06-4F74-981C-86C607A3CBDD}" dt="2023-03-24T12:21:30.767" v="53" actId="20577"/>
          <ac:spMkLst>
            <pc:docMk/>
            <pc:sldMk cId="1907432510" sldId="260"/>
            <ac:spMk id="3" creationId="{7E036CDC-CB48-F14A-1F44-3A8F404011F8}"/>
          </ac:spMkLst>
        </pc:spChg>
        <pc:picChg chg="del">
          <ac:chgData name="Pete Wright (Staff)" userId="b7ce7c8a-bb04-43ee-a74c-0b3ee141521b" providerId="ADAL" clId="{B338D8AB-AC06-4F74-981C-86C607A3CBDD}" dt="2023-03-24T12:21:32.536" v="54" actId="478"/>
          <ac:picMkLst>
            <pc:docMk/>
            <pc:sldMk cId="1907432510" sldId="260"/>
            <ac:picMk id="4" creationId="{FF7A196A-7F2F-28B1-7E7B-16822368E3AC}"/>
          </ac:picMkLst>
        </pc:picChg>
        <pc:picChg chg="add mod">
          <ac:chgData name="Pete Wright (Staff)" userId="b7ce7c8a-bb04-43ee-a74c-0b3ee141521b" providerId="ADAL" clId="{B338D8AB-AC06-4F74-981C-86C607A3CBDD}" dt="2023-03-24T12:22:22.187" v="65" actId="14861"/>
          <ac:picMkLst>
            <pc:docMk/>
            <pc:sldMk cId="1907432510" sldId="260"/>
            <ac:picMk id="5" creationId="{49A8E0BD-A6E0-7A0D-E270-9C5148EFB53C}"/>
          </ac:picMkLst>
        </pc:picChg>
      </pc:sldChg>
      <pc:sldChg chg="del">
        <pc:chgData name="Pete Wright (Staff)" userId="b7ce7c8a-bb04-43ee-a74c-0b3ee141521b" providerId="ADAL" clId="{B338D8AB-AC06-4F74-981C-86C607A3CBDD}" dt="2023-03-24T12:20:04.942" v="38" actId="47"/>
        <pc:sldMkLst>
          <pc:docMk/>
          <pc:sldMk cId="2657120718" sldId="260"/>
        </pc:sldMkLst>
      </pc:sldChg>
      <pc:sldChg chg="addSp delSp modSp add mod">
        <pc:chgData name="Pete Wright (Staff)" userId="b7ce7c8a-bb04-43ee-a74c-0b3ee141521b" providerId="ADAL" clId="{B338D8AB-AC06-4F74-981C-86C607A3CBDD}" dt="2023-03-24T12:24:06.075" v="78" actId="14861"/>
        <pc:sldMkLst>
          <pc:docMk/>
          <pc:sldMk cId="623617661" sldId="261"/>
        </pc:sldMkLst>
        <pc:spChg chg="mod">
          <ac:chgData name="Pete Wright (Staff)" userId="b7ce7c8a-bb04-43ee-a74c-0b3ee141521b" providerId="ADAL" clId="{B338D8AB-AC06-4F74-981C-86C607A3CBDD}" dt="2023-03-24T12:22:42.683" v="69" actId="20577"/>
          <ac:spMkLst>
            <pc:docMk/>
            <pc:sldMk cId="623617661" sldId="261"/>
            <ac:spMk id="3" creationId="{7E036CDC-CB48-F14A-1F44-3A8F404011F8}"/>
          </ac:spMkLst>
        </pc:spChg>
        <pc:picChg chg="add mod modCrop">
          <ac:chgData name="Pete Wright (Staff)" userId="b7ce7c8a-bb04-43ee-a74c-0b3ee141521b" providerId="ADAL" clId="{B338D8AB-AC06-4F74-981C-86C607A3CBDD}" dt="2023-03-24T12:24:06.075" v="78" actId="14861"/>
          <ac:picMkLst>
            <pc:docMk/>
            <pc:sldMk cId="623617661" sldId="261"/>
            <ac:picMk id="4" creationId="{9834BFF1-2DE6-4B3F-C07F-D68AC8CBB456}"/>
          </ac:picMkLst>
        </pc:picChg>
        <pc:picChg chg="del">
          <ac:chgData name="Pete Wright (Staff)" userId="b7ce7c8a-bb04-43ee-a74c-0b3ee141521b" providerId="ADAL" clId="{B338D8AB-AC06-4F74-981C-86C607A3CBDD}" dt="2023-03-24T12:22:37.966" v="67" actId="478"/>
          <ac:picMkLst>
            <pc:docMk/>
            <pc:sldMk cId="623617661" sldId="261"/>
            <ac:picMk id="5" creationId="{49A8E0BD-A6E0-7A0D-E270-9C5148EFB53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D5C5A-9BD2-5A18-B383-5FD9DD0462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08D2DD-8E71-BA26-4A61-AC48902460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7F4CE4-F41A-90B3-9FA7-30F07EAE5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97B2D0-36B4-A8BE-568B-02EDB024B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16DFEA-920A-04B2-C5D2-1E8855FF9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939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755B7-AEB8-32AD-DC02-7494130E6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2F561B-FAD1-1BCF-C2BA-B0B0155528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91E78-C81A-2CC3-8497-D7AFC27C6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51A50-976E-F0B6-835B-DD1310E2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B42479-4065-9819-0147-137B2ED0A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863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39DAFA-5867-710E-8053-4C97A58C16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4220F9-0D2E-C026-1C75-02C9F3C661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EEC61F-64E7-4DD8-1E0E-5149E46F9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5E3B21-45A3-9FA8-A4FE-8BAD94624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7725C4-9FD7-3427-08A4-330F4CF89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815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2EB78-8CE2-B52A-5FF3-5C765D09B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8501A7-D5EC-4FC3-FBA0-8FC965D8AB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D0C994-9E9F-3BB5-7231-849A93D23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182290-E88D-4469-2CFA-85248E24C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F42875-37E7-77AD-9FEA-2900264FC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681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6C1EF-7674-1C54-431A-B3E80E13E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70770A-8C0E-A0CE-D97F-1A51325C44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22234D-770F-837E-6D95-D614C3E4C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1C77F7-E70E-6CB9-FA1B-C8E670848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9799-BB0F-4106-13ED-73C5D096D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392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FBF42-12D6-DF65-5CF0-7AF5B448D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47CF11-84F4-3ACB-5D25-A23AC28C69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92A37C-F3B8-408D-3095-6A3CEFD8C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78BEFC-C774-9BAB-8FFE-6E3ACDE70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8E300-4AFE-B079-E726-B080D7FB7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450AB7-F7A0-6652-D8AA-000163016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767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241CA-CBAB-8BD3-721D-3C19D0CBC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8DB1B4-935C-1F51-7DF3-B914FA3A3D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10D31-9EE3-AB80-AC21-BDFE70D620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822EF6-3377-E066-D354-26456E0DF0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2800BF-47EE-3F84-7336-388282F291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A30D3F-999A-2334-9383-7D76FE1F4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4807E9-CB91-5D45-EB7E-D782885E4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864ED7-4ED1-6E05-5FFE-4968032C9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310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6C29D-EFFF-71B5-6A67-6F253DD9A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3E2776-E170-2136-BE93-CC989B3EE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190AAA-71AE-0DDA-2E4B-0DC6644A7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D1F66F-D389-056B-11E4-20AD2BF9E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587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F465D6-E0A7-C335-427B-1C36A3ED5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990D69-A50C-FE76-25FE-BBB6606A3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B22183-D34A-1FA1-C748-D7CDE95F1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589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565E0-C5EA-28D4-0031-4823194BE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6EF5CC-80F3-9CEB-8999-D4D22B0027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245093-08F7-2287-1292-46F55D5DE0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371069-992A-7F2D-9BDA-70D574944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43C5AE-DC3A-582A-C066-0DC769B8E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0648AE-2DE2-CF01-FC91-569A1A2E8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822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88163-1290-33B4-FD03-5BBBF3997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90A2C4-6143-E580-85EA-DCCD2170CC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5E92A4-1544-A3C7-EF37-89807A9227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B369E5-3B5F-3A7C-A35E-B042C8B5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4B8DDF-E5AC-85F1-5E8A-08F2B9185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F37E37-EAA5-DF59-F389-737CAA4F4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881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2C82A3-4E42-FF5E-F62D-E2757B2B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E94447-F5D4-E23A-4AAE-6E3A9E2087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D2BCB3-C1A3-7B0A-00F1-6E48D964C4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31EC4-060A-838B-2B28-DD8FE45DC8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07D83D-F58C-1EAB-630B-DE852C8A1A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765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E036CDC-CB48-F14A-1F44-3A8F404011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9089"/>
            <a:ext cx="9144000" cy="391464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Unearthing SUVAT equations 1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5B74338-8B68-C611-DC96-A0FB447090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650" y="764667"/>
            <a:ext cx="10202699" cy="5506218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4135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E036CDC-CB48-F14A-1F44-3A8F404011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9089"/>
            <a:ext cx="9144000" cy="391464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Unearthing SUVAT equations 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7A196A-7F2F-28B1-7E7B-16822368E3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754" y="1583026"/>
            <a:ext cx="11434492" cy="1845974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2116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E036CDC-CB48-F14A-1F44-3A8F404011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9089"/>
            <a:ext cx="9144000" cy="391464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Unearthing SUVAT equations 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A8E0BD-A6E0-7A0D-E270-9C5148EFB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068" y="1147256"/>
            <a:ext cx="11619864" cy="3318211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7432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E036CDC-CB48-F14A-1F44-3A8F404011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9089"/>
            <a:ext cx="9144000" cy="391464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Unearthing SUVAT equations 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34BFF1-2DE6-4B3F-C07F-D68AC8CBB4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23"/>
          <a:stretch/>
        </p:blipFill>
        <p:spPr>
          <a:xfrm>
            <a:off x="386623" y="958788"/>
            <a:ext cx="11418753" cy="5291091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3617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16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 Wright (Staff)</dc:creator>
  <cp:lastModifiedBy>Pete Wright (Staff)</cp:lastModifiedBy>
  <cp:revision>3</cp:revision>
  <dcterms:created xsi:type="dcterms:W3CDTF">2023-03-24T11:11:51Z</dcterms:created>
  <dcterms:modified xsi:type="dcterms:W3CDTF">2023-03-24T12:24:08Z</dcterms:modified>
</cp:coreProperties>
</file>